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5" r:id="rId8"/>
    <p:sldId id="1147" r:id="rId9"/>
    <p:sldId id="1153" r:id="rId10"/>
    <p:sldId id="1148" r:id="rId11"/>
    <p:sldId id="1149" r:id="rId12"/>
    <p:sldId id="1154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02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best put into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every step requires perfect skills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tells us different stories about the blind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no one can know how the finished product will finally turn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young people enjoy the surprise of making fans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909" y="1119883"/>
            <a:ext cx="2746880" cy="4120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2004" y="11177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149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推理判断题。根据上文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“Making each fan is like opening a blind box”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制作每把扇子都像是开盲盒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即没有人知道最终呈现出的产品会是什么样子的。故选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94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purpose of writing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people to collect lacquer fans as art pieces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explain the history and modern development of lacquer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readers how to make lacquer fans with bamboo and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how lacquer fans are used in traditional Chinese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6256" y="137960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455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推理判断题。文章介绍了中国漆扇的历史渊源、传统制作工艺及其在现代的创新发展。故选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4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40" y="1772816"/>
            <a:ext cx="11584144" cy="194421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89069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扇源自战国漆器工艺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汉唐时期发展为贵族艺术品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融入金银螺钿装饰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宋明以后结合书画雕漆技艺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兼具雅致与奢华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清代普及民间并外销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如今作为非遗代表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融合传统大漆与现代设计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成为中华工艺的活态传承。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养考向.eps" descr="id:21474883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200" y="2096428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9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是一篇说明文。文章主要介绍了中国漆扇的历史渊源、传统制作工艺及其在现代的创新发展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展现了这一传统工艺的文化魅力和艺术生命力。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08720"/>
            <a:ext cx="11584144" cy="151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7623"/>
            <a:ext cx="11485848" cy="3741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centuries, lacquer fans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漆扇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been loved for their beauty and cultural value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Lacquer fans are special fans from China, and their history dates back to the Han Dynasty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lacquer fans became one of the top collections in the art world in the Tang Dynasty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Lacquer is a natural varnish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taken from the lacquer tree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first used to coat wooden objects to protect them from water and insects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Interestingly, ancient workers discovered its artistic characteristics by accident when colourful patterns naturally formed on the water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time, workers began to use lacquer to make and decorate fans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8239"/>
            <a:ext cx="11485848" cy="214879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Lacquer fans are made of bamboo or wooden frames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Traditionally, they are painted with different themes and patterns, such as landscapes, flowers and birds, and figures, to make them more beautiful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the methods of making fans continue to develop, skilled workers still use traditional techniques to create lacquer fans, keeping this ancient art alive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9023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lacquer fan painting is one of the most popular activities among young people, which is considered a new form of expression of lacquer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 using traditional tools such as brushes, lacquer fan painting is done with only the lacquer and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process is quite simple yet filled with artistic possibilities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people freely choose a fan and the colours they want to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carefully drop the coloured lacquer into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gentle stirring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搅拌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a thin tool, the colours blend and dance like ink in a Chinese watercolour painting, creating special shapes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put the bamboo fan in the water for a few seconds and that’s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891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078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fan is like opening a blind box,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every fan is unique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独一无二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art, ancient techniques continue to amaze modern eyes, proving that true beauty lies in life’s unexpected accidents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639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lacquer first used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 wooden objects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a coat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 insects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6382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132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first used to coat wooden objects to protect them from water and insects.”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清漆最初用于保护木制物品免受水和昆虫侵害。故选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7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5783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correct order of making lacquer fans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892439"/>
            <a:ext cx="7478870" cy="13710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750" y="1314475"/>
            <a:ext cx="3168352" cy="56093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35194" y="13407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6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First,...Next,...Finally,...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其次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freely choose a fan and the colours they want to use. Then they carefully drop the coloured lacquer into the water. With gentle stirring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搅拌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a thin tool, the colours blend and dance like ink in a Chinese watercolour painting, creating special shapes. Next, put the bamboo fan in the water for a few seconds and that’s it.”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制作流程为：首先选扇子和颜色（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然后滴漆入水中（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接着搅拌形成形状（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最后将扇子放入水中（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所以正确顺序为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箭头左下.eps" descr="id:21474883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0331" y="1515558"/>
            <a:ext cx="27452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3245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592</Words>
  <Application>Microsoft Office PowerPoint</Application>
  <PresentationFormat>自定义</PresentationFormat>
  <Paragraphs>40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2025-09-17T16:45:16Z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